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799263" cy="9929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2" d="100"/>
          <a:sy n="62" d="100"/>
        </p:scale>
        <p:origin x="3378" y="9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AA2A9-EFBE-416F-8A35-4CC149C741F8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457450" y="1241425"/>
            <a:ext cx="188436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6944-6391-4E1C-A80E-CE11EEC4DAF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9799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8079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89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5483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2140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2803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529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8078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241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000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57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05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F1295-3E9C-49EA-A27C-1FD813F0E243}" type="datetimeFigureOut">
              <a:rPr lang="zh-TW" altLang="en-US" smtClean="0"/>
              <a:t>2018/3/16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A31E3-DB40-4986-8FB3-A03C2CF7C4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832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矩形 104"/>
          <p:cNvSpPr/>
          <p:nvPr/>
        </p:nvSpPr>
        <p:spPr>
          <a:xfrm>
            <a:off x="2612497" y="7756536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矩形 107"/>
          <p:cNvSpPr/>
          <p:nvPr/>
        </p:nvSpPr>
        <p:spPr>
          <a:xfrm>
            <a:off x="4444546" y="7830937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矩形 108"/>
          <p:cNvSpPr/>
          <p:nvPr/>
        </p:nvSpPr>
        <p:spPr>
          <a:xfrm>
            <a:off x="4136308" y="7809099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矩形 106"/>
          <p:cNvSpPr/>
          <p:nvPr/>
        </p:nvSpPr>
        <p:spPr>
          <a:xfrm>
            <a:off x="1311005" y="7703437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矩形 105"/>
          <p:cNvSpPr/>
          <p:nvPr/>
        </p:nvSpPr>
        <p:spPr>
          <a:xfrm>
            <a:off x="1627441" y="7746229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4" name="矩形 103"/>
          <p:cNvSpPr/>
          <p:nvPr/>
        </p:nvSpPr>
        <p:spPr>
          <a:xfrm>
            <a:off x="4136308" y="5783488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4" name="矩形 93"/>
          <p:cNvSpPr/>
          <p:nvPr/>
        </p:nvSpPr>
        <p:spPr>
          <a:xfrm>
            <a:off x="4124207" y="3719480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矩形 94"/>
          <p:cNvSpPr/>
          <p:nvPr/>
        </p:nvSpPr>
        <p:spPr>
          <a:xfrm>
            <a:off x="4407941" y="3704877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矩形 95"/>
          <p:cNvSpPr/>
          <p:nvPr/>
        </p:nvSpPr>
        <p:spPr>
          <a:xfrm>
            <a:off x="4700855" y="3736988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矩形 96"/>
          <p:cNvSpPr/>
          <p:nvPr/>
        </p:nvSpPr>
        <p:spPr>
          <a:xfrm>
            <a:off x="4965983" y="3736988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" name="矩形 89"/>
          <p:cNvSpPr/>
          <p:nvPr/>
        </p:nvSpPr>
        <p:spPr>
          <a:xfrm>
            <a:off x="1202233" y="9909426"/>
            <a:ext cx="967399" cy="96620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712665" y="859057"/>
            <a:ext cx="5612306" cy="6148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softEdge rad="63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80847" y="1397859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479682" y="2316697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960480" y="1431558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/>
        </p:nvSpPr>
        <p:spPr>
          <a:xfrm>
            <a:off x="5960480" y="2335141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479682" y="3405107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488193" y="4329211"/>
            <a:ext cx="35249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478278" y="5437948"/>
            <a:ext cx="369915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480448" y="6355649"/>
            <a:ext cx="3793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511823" y="7457983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511823" y="8382087"/>
            <a:ext cx="356794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矩形 16"/>
          <p:cNvSpPr/>
          <p:nvPr/>
        </p:nvSpPr>
        <p:spPr>
          <a:xfrm>
            <a:off x="5960480" y="3481714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>
            <a:off x="5961481" y="4402060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5950186" y="5517306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/>
          <p:cNvSpPr/>
          <p:nvPr/>
        </p:nvSpPr>
        <p:spPr>
          <a:xfrm>
            <a:off x="5943600" y="6429245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5943600" y="7563645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5943600" y="8472056"/>
            <a:ext cx="348431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矩形 22"/>
          <p:cNvSpPr/>
          <p:nvPr/>
        </p:nvSpPr>
        <p:spPr>
          <a:xfrm>
            <a:off x="1365559" y="1769107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矩形 23"/>
          <p:cNvSpPr/>
          <p:nvPr/>
        </p:nvSpPr>
        <p:spPr>
          <a:xfrm>
            <a:off x="1696424" y="1802630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矩形 24"/>
          <p:cNvSpPr/>
          <p:nvPr/>
        </p:nvSpPr>
        <p:spPr>
          <a:xfrm>
            <a:off x="1966238" y="1773088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矩形 25"/>
          <p:cNvSpPr/>
          <p:nvPr/>
        </p:nvSpPr>
        <p:spPr>
          <a:xfrm>
            <a:off x="2265834" y="1785618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2550151" y="1802629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4052883" y="1819482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4335937" y="181897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矩形 29"/>
          <p:cNvSpPr/>
          <p:nvPr/>
        </p:nvSpPr>
        <p:spPr>
          <a:xfrm>
            <a:off x="4622568" y="1803660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矩形 30"/>
          <p:cNvSpPr/>
          <p:nvPr/>
        </p:nvSpPr>
        <p:spPr>
          <a:xfrm>
            <a:off x="4905622" y="1785618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>
            <a:off x="5223247" y="1802631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矩形 32"/>
          <p:cNvSpPr/>
          <p:nvPr/>
        </p:nvSpPr>
        <p:spPr>
          <a:xfrm>
            <a:off x="1350016" y="3715407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1650706" y="3738965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/>
          <p:cNvSpPr/>
          <p:nvPr/>
        </p:nvSpPr>
        <p:spPr>
          <a:xfrm>
            <a:off x="1950412" y="3719480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矩形 35"/>
          <p:cNvSpPr/>
          <p:nvPr/>
        </p:nvSpPr>
        <p:spPr>
          <a:xfrm>
            <a:off x="2265834" y="3736988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/>
          <p:cNvSpPr/>
          <p:nvPr/>
        </p:nvSpPr>
        <p:spPr>
          <a:xfrm>
            <a:off x="2565540" y="3693388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矩形 42"/>
          <p:cNvSpPr/>
          <p:nvPr/>
        </p:nvSpPr>
        <p:spPr>
          <a:xfrm>
            <a:off x="1304709" y="5806924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矩形 43"/>
          <p:cNvSpPr/>
          <p:nvPr/>
        </p:nvSpPr>
        <p:spPr>
          <a:xfrm>
            <a:off x="1650101" y="5762763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矩形 44"/>
          <p:cNvSpPr/>
          <p:nvPr/>
        </p:nvSpPr>
        <p:spPr>
          <a:xfrm>
            <a:off x="1980306" y="5764096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6" name="矩形 45"/>
          <p:cNvSpPr/>
          <p:nvPr/>
        </p:nvSpPr>
        <p:spPr>
          <a:xfrm>
            <a:off x="2281520" y="5762762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矩形 46"/>
          <p:cNvSpPr/>
          <p:nvPr/>
        </p:nvSpPr>
        <p:spPr>
          <a:xfrm>
            <a:off x="2579365" y="5792389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矩形 47"/>
          <p:cNvSpPr/>
          <p:nvPr/>
        </p:nvSpPr>
        <p:spPr>
          <a:xfrm>
            <a:off x="4430638" y="5774171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4739877" y="5762761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0" name="矩形 49"/>
          <p:cNvSpPr/>
          <p:nvPr/>
        </p:nvSpPr>
        <p:spPr>
          <a:xfrm>
            <a:off x="5043247" y="5792389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1" name="矩形 50"/>
          <p:cNvSpPr/>
          <p:nvPr/>
        </p:nvSpPr>
        <p:spPr>
          <a:xfrm>
            <a:off x="5344541" y="5773043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3" name="矩形 52"/>
          <p:cNvSpPr/>
          <p:nvPr/>
        </p:nvSpPr>
        <p:spPr>
          <a:xfrm>
            <a:off x="1973944" y="7723418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4" name="矩形 53"/>
          <p:cNvSpPr/>
          <p:nvPr/>
        </p:nvSpPr>
        <p:spPr>
          <a:xfrm>
            <a:off x="2278590" y="7761539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0" name="矩形 59"/>
          <p:cNvSpPr/>
          <p:nvPr/>
        </p:nvSpPr>
        <p:spPr>
          <a:xfrm>
            <a:off x="4796485" y="7817510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矩形 60"/>
          <p:cNvSpPr/>
          <p:nvPr/>
        </p:nvSpPr>
        <p:spPr>
          <a:xfrm>
            <a:off x="5089199" y="7830937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矩形 61"/>
          <p:cNvSpPr/>
          <p:nvPr/>
        </p:nvSpPr>
        <p:spPr>
          <a:xfrm>
            <a:off x="5347680" y="7809098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3" name="矩形 62"/>
          <p:cNvSpPr/>
          <p:nvPr/>
        </p:nvSpPr>
        <p:spPr>
          <a:xfrm>
            <a:off x="515309" y="9269033"/>
            <a:ext cx="360000" cy="90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4" name="文字方塊 63"/>
          <p:cNvSpPr txBox="1"/>
          <p:nvPr/>
        </p:nvSpPr>
        <p:spPr>
          <a:xfrm>
            <a:off x="2644450" y="756636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舞  台</a:t>
            </a:r>
          </a:p>
        </p:txBody>
      </p:sp>
      <p:sp>
        <p:nvSpPr>
          <p:cNvPr id="65" name="文字方塊 64"/>
          <p:cNvSpPr txBox="1"/>
          <p:nvPr/>
        </p:nvSpPr>
        <p:spPr>
          <a:xfrm>
            <a:off x="1114134" y="366229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三年級</a:t>
            </a:r>
          </a:p>
        </p:txBody>
      </p:sp>
      <p:sp>
        <p:nvSpPr>
          <p:cNvPr id="66" name="文字方塊 65"/>
          <p:cNvSpPr txBox="1"/>
          <p:nvPr/>
        </p:nvSpPr>
        <p:spPr>
          <a:xfrm>
            <a:off x="3781939" y="361462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四年級</a:t>
            </a:r>
          </a:p>
        </p:txBody>
      </p:sp>
      <p:sp>
        <p:nvSpPr>
          <p:cNvPr id="67" name="文字方塊 66"/>
          <p:cNvSpPr txBox="1"/>
          <p:nvPr/>
        </p:nvSpPr>
        <p:spPr>
          <a:xfrm>
            <a:off x="1066206" y="570599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五年級</a:t>
            </a:r>
          </a:p>
        </p:txBody>
      </p:sp>
      <p:sp>
        <p:nvSpPr>
          <p:cNvPr id="68" name="文字方塊 67"/>
          <p:cNvSpPr txBox="1"/>
          <p:nvPr/>
        </p:nvSpPr>
        <p:spPr>
          <a:xfrm>
            <a:off x="3814001" y="571994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六年級</a:t>
            </a:r>
          </a:p>
        </p:txBody>
      </p:sp>
      <p:sp>
        <p:nvSpPr>
          <p:cNvPr id="69" name="文字方塊 68"/>
          <p:cNvSpPr txBox="1"/>
          <p:nvPr/>
        </p:nvSpPr>
        <p:spPr>
          <a:xfrm>
            <a:off x="1051481" y="768787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幼稚園</a:t>
            </a:r>
          </a:p>
        </p:txBody>
      </p:sp>
      <p:sp>
        <p:nvSpPr>
          <p:cNvPr id="70" name="文字方塊 69"/>
          <p:cNvSpPr txBox="1"/>
          <p:nvPr/>
        </p:nvSpPr>
        <p:spPr>
          <a:xfrm>
            <a:off x="3845259" y="779022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教務處</a:t>
            </a:r>
          </a:p>
        </p:txBody>
      </p:sp>
      <p:sp>
        <p:nvSpPr>
          <p:cNvPr id="71" name="文字方塊 70"/>
          <p:cNvSpPr txBox="1"/>
          <p:nvPr/>
        </p:nvSpPr>
        <p:spPr>
          <a:xfrm>
            <a:off x="1121473" y="168273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一年級</a:t>
            </a:r>
          </a:p>
        </p:txBody>
      </p:sp>
      <p:sp>
        <p:nvSpPr>
          <p:cNvPr id="72" name="文字方塊 71"/>
          <p:cNvSpPr txBox="1"/>
          <p:nvPr/>
        </p:nvSpPr>
        <p:spPr>
          <a:xfrm>
            <a:off x="3768618" y="1729338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二年級</a:t>
            </a:r>
          </a:p>
        </p:txBody>
      </p:sp>
      <p:sp>
        <p:nvSpPr>
          <p:cNvPr id="73" name="文字方塊 72"/>
          <p:cNvSpPr txBox="1"/>
          <p:nvPr/>
        </p:nvSpPr>
        <p:spPr>
          <a:xfrm rot="16200000">
            <a:off x="2115367" y="816066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志工團</a:t>
            </a:r>
          </a:p>
        </p:txBody>
      </p:sp>
      <p:sp>
        <p:nvSpPr>
          <p:cNvPr id="74" name="文字方塊 73"/>
          <p:cNvSpPr txBox="1"/>
          <p:nvPr/>
        </p:nvSpPr>
        <p:spPr>
          <a:xfrm rot="16200000">
            <a:off x="292673" y="955370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>
                <a:latin typeface="+mn-ea"/>
              </a:rPr>
              <a:t>志工團</a:t>
            </a:r>
          </a:p>
        </p:txBody>
      </p:sp>
      <p:sp>
        <p:nvSpPr>
          <p:cNvPr id="75" name="文字方塊 74"/>
          <p:cNvSpPr txBox="1"/>
          <p:nvPr/>
        </p:nvSpPr>
        <p:spPr>
          <a:xfrm rot="16200000">
            <a:off x="264700" y="7796150"/>
            <a:ext cx="890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+mj-ea"/>
                <a:ea typeface="+mj-ea"/>
              </a:rPr>
              <a:t>幼稚園</a:t>
            </a:r>
          </a:p>
        </p:txBody>
      </p:sp>
      <p:sp>
        <p:nvSpPr>
          <p:cNvPr id="78" name="文字方塊 77"/>
          <p:cNvSpPr txBox="1"/>
          <p:nvPr/>
        </p:nvSpPr>
        <p:spPr>
          <a:xfrm rot="16200000">
            <a:off x="-180074" y="165513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</a:p>
        </p:txBody>
      </p:sp>
      <p:sp>
        <p:nvSpPr>
          <p:cNvPr id="79" name="文字方塊 78"/>
          <p:cNvSpPr txBox="1"/>
          <p:nvPr/>
        </p:nvSpPr>
        <p:spPr>
          <a:xfrm rot="16200000">
            <a:off x="-216436" y="367451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</a:p>
        </p:txBody>
      </p:sp>
      <p:sp>
        <p:nvSpPr>
          <p:cNvPr id="80" name="文字方塊 79"/>
          <p:cNvSpPr txBox="1"/>
          <p:nvPr/>
        </p:nvSpPr>
        <p:spPr>
          <a:xfrm rot="16200000">
            <a:off x="-180759" y="589618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</a:p>
        </p:txBody>
      </p:sp>
      <p:sp>
        <p:nvSpPr>
          <p:cNvPr id="81" name="文字方塊 80"/>
          <p:cNvSpPr txBox="1"/>
          <p:nvPr/>
        </p:nvSpPr>
        <p:spPr>
          <a:xfrm rot="16200000">
            <a:off x="-274374" y="8524619"/>
            <a:ext cx="111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  <a:r>
              <a:rPr lang="en-US" altLang="zh-TW" dirty="0">
                <a:latin typeface="文鼎特黑" panose="020B0609010101010101" pitchFamily="49" charset="-120"/>
                <a:ea typeface="文鼎特黑" panose="020B0609010101010101" pitchFamily="49" charset="-120"/>
              </a:rPr>
              <a:t>*3</a:t>
            </a:r>
            <a:endParaRPr lang="zh-TW" altLang="en-US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</p:txBody>
      </p:sp>
      <p:sp>
        <p:nvSpPr>
          <p:cNvPr id="82" name="文字方塊 81"/>
          <p:cNvSpPr txBox="1"/>
          <p:nvPr/>
        </p:nvSpPr>
        <p:spPr>
          <a:xfrm rot="5400000">
            <a:off x="6101896" y="868316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</a:p>
        </p:txBody>
      </p:sp>
      <p:sp>
        <p:nvSpPr>
          <p:cNvPr id="83" name="文字方塊 82"/>
          <p:cNvSpPr txBox="1"/>
          <p:nvPr/>
        </p:nvSpPr>
        <p:spPr>
          <a:xfrm rot="5400000">
            <a:off x="6119745" y="375846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</a:p>
        </p:txBody>
      </p:sp>
      <p:sp>
        <p:nvSpPr>
          <p:cNvPr id="84" name="文字方塊 83"/>
          <p:cNvSpPr txBox="1"/>
          <p:nvPr/>
        </p:nvSpPr>
        <p:spPr>
          <a:xfrm rot="5400000">
            <a:off x="6132124" y="165763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</a:p>
        </p:txBody>
      </p:sp>
      <p:sp>
        <p:nvSpPr>
          <p:cNvPr id="85" name="文字方塊 84"/>
          <p:cNvSpPr txBox="1"/>
          <p:nvPr/>
        </p:nvSpPr>
        <p:spPr>
          <a:xfrm rot="5400000">
            <a:off x="6132124" y="6075035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</a:p>
        </p:txBody>
      </p:sp>
      <p:sp>
        <p:nvSpPr>
          <p:cNvPr id="86" name="矩形 85"/>
          <p:cNvSpPr/>
          <p:nvPr/>
        </p:nvSpPr>
        <p:spPr>
          <a:xfrm>
            <a:off x="1253120" y="10032070"/>
            <a:ext cx="180000" cy="180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7" name="矩形 86"/>
          <p:cNvSpPr/>
          <p:nvPr/>
        </p:nvSpPr>
        <p:spPr>
          <a:xfrm>
            <a:off x="1253120" y="10321002"/>
            <a:ext cx="180000" cy="180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8" name="文字方塊 87"/>
          <p:cNvSpPr txBox="1"/>
          <p:nvPr/>
        </p:nvSpPr>
        <p:spPr>
          <a:xfrm>
            <a:off x="1378553" y="9953685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展示板</a:t>
            </a:r>
          </a:p>
        </p:txBody>
      </p:sp>
      <p:sp>
        <p:nvSpPr>
          <p:cNvPr id="89" name="文字方塊 88"/>
          <p:cNvSpPr txBox="1"/>
          <p:nvPr/>
        </p:nvSpPr>
        <p:spPr>
          <a:xfrm>
            <a:off x="1470527" y="10257283"/>
            <a:ext cx="7036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桌子</a:t>
            </a:r>
          </a:p>
        </p:txBody>
      </p:sp>
      <p:sp>
        <p:nvSpPr>
          <p:cNvPr id="91" name="文字方塊 90"/>
          <p:cNvSpPr txBox="1"/>
          <p:nvPr/>
        </p:nvSpPr>
        <p:spPr>
          <a:xfrm>
            <a:off x="4912016" y="9937324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幼；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3.5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教；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5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志；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1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1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</a:p>
        </p:txBody>
      </p:sp>
      <p:sp>
        <p:nvSpPr>
          <p:cNvPr id="92" name="文字方塊 91"/>
          <p:cNvSpPr txBox="1"/>
          <p:nvPr/>
        </p:nvSpPr>
        <p:spPr>
          <a:xfrm>
            <a:off x="2311491" y="9939383"/>
            <a:ext cx="12105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一；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5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二；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5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三；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5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</a:p>
        </p:txBody>
      </p:sp>
      <p:sp>
        <p:nvSpPr>
          <p:cNvPr id="93" name="文字方塊 92"/>
          <p:cNvSpPr txBox="1"/>
          <p:nvPr/>
        </p:nvSpPr>
        <p:spPr>
          <a:xfrm>
            <a:off x="3541885" y="9954813"/>
            <a:ext cx="12105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四；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5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五；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5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  <a:endParaRPr lang="en-US" altLang="zh-TW" sz="1600" dirty="0">
              <a:latin typeface="文鼎特黑" panose="020B0609010101010101" pitchFamily="49" charset="-120"/>
              <a:ea typeface="文鼎特黑" panose="020B0609010101010101" pitchFamily="49" charset="-120"/>
            </a:endParaRPr>
          </a:p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六；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5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桌</a:t>
            </a:r>
            <a:r>
              <a:rPr lang="en-US" altLang="zh-TW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2</a:t>
            </a:r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板</a:t>
            </a:r>
          </a:p>
        </p:txBody>
      </p:sp>
      <p:sp>
        <p:nvSpPr>
          <p:cNvPr id="98" name="矩形 97"/>
          <p:cNvSpPr/>
          <p:nvPr/>
        </p:nvSpPr>
        <p:spPr>
          <a:xfrm>
            <a:off x="4858114" y="9921122"/>
            <a:ext cx="1469674" cy="9379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矩形 99"/>
          <p:cNvSpPr/>
          <p:nvPr/>
        </p:nvSpPr>
        <p:spPr>
          <a:xfrm>
            <a:off x="2317052" y="9938362"/>
            <a:ext cx="2383803" cy="93794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文字方塊 100"/>
          <p:cNvSpPr txBox="1"/>
          <p:nvPr/>
        </p:nvSpPr>
        <p:spPr>
          <a:xfrm>
            <a:off x="1002048" y="8614279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特教班</a:t>
            </a:r>
          </a:p>
        </p:txBody>
      </p:sp>
      <p:sp>
        <p:nvSpPr>
          <p:cNvPr id="102" name="文字方塊 101"/>
          <p:cNvSpPr txBox="1"/>
          <p:nvPr/>
        </p:nvSpPr>
        <p:spPr>
          <a:xfrm>
            <a:off x="1152336" y="10530531"/>
            <a:ext cx="103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latin typeface="文鼎特黑" panose="020B0609010101010101" pitchFamily="49" charset="-120"/>
                <a:ea typeface="文鼎特黑" panose="020B0609010101010101" pitchFamily="49" charset="-120"/>
              </a:rPr>
              <a:t>特：半桌</a:t>
            </a:r>
          </a:p>
        </p:txBody>
      </p:sp>
      <p:sp>
        <p:nvSpPr>
          <p:cNvPr id="103" name="矩形 102"/>
          <p:cNvSpPr/>
          <p:nvPr/>
        </p:nvSpPr>
        <p:spPr>
          <a:xfrm>
            <a:off x="5276268" y="3736988"/>
            <a:ext cx="180000" cy="1309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" name="直線接點 2"/>
          <p:cNvCxnSpPr/>
          <p:nvPr/>
        </p:nvCxnSpPr>
        <p:spPr>
          <a:xfrm>
            <a:off x="8594009" y="4727871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文字方塊 109"/>
          <p:cNvSpPr txBox="1"/>
          <p:nvPr/>
        </p:nvSpPr>
        <p:spPr>
          <a:xfrm rot="16200000">
            <a:off x="284135" y="8671846"/>
            <a:ext cx="890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latin typeface="+mj-ea"/>
                <a:ea typeface="+mj-ea"/>
              </a:rPr>
              <a:t>幼稚園</a:t>
            </a:r>
          </a:p>
        </p:txBody>
      </p:sp>
    </p:spTree>
    <p:extLst>
      <p:ext uri="{BB962C8B-B14F-4D97-AF65-F5344CB8AC3E}">
        <p14:creationId xmlns:p14="http://schemas.microsoft.com/office/powerpoint/2010/main" val="815735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106</Words>
  <Application>Microsoft Office PowerPoint</Application>
  <PresentationFormat>寬螢幕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文鼎特黑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胡韶夫</dc:creator>
  <cp:lastModifiedBy>USER</cp:lastModifiedBy>
  <cp:revision>24</cp:revision>
  <cp:lastPrinted>2018-03-14T00:42:41Z</cp:lastPrinted>
  <dcterms:created xsi:type="dcterms:W3CDTF">2017-03-20T03:34:39Z</dcterms:created>
  <dcterms:modified xsi:type="dcterms:W3CDTF">2018-03-16T06:12:07Z</dcterms:modified>
</cp:coreProperties>
</file>