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5" d="100"/>
          <a:sy n="65" d="100"/>
        </p:scale>
        <p:origin x="3336" y="96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1295-3E9C-49EA-A27C-1FD813F0E243}" type="datetimeFigureOut">
              <a:rPr lang="zh-TW" altLang="en-US" smtClean="0"/>
              <a:t>2017/3/22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1E3-DB40-4986-8FB3-A03C2CF7C4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8079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1295-3E9C-49EA-A27C-1FD813F0E243}" type="datetimeFigureOut">
              <a:rPr lang="zh-TW" altLang="en-US" smtClean="0"/>
              <a:t>2017/3/22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1E3-DB40-4986-8FB3-A03C2CF7C4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898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1295-3E9C-49EA-A27C-1FD813F0E243}" type="datetimeFigureOut">
              <a:rPr lang="zh-TW" altLang="en-US" smtClean="0"/>
              <a:t>2017/3/22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1E3-DB40-4986-8FB3-A03C2CF7C4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5483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1295-3E9C-49EA-A27C-1FD813F0E243}" type="datetimeFigureOut">
              <a:rPr lang="zh-TW" altLang="en-US" smtClean="0"/>
              <a:t>2017/3/22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1E3-DB40-4986-8FB3-A03C2CF7C4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2140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1295-3E9C-49EA-A27C-1FD813F0E243}" type="datetimeFigureOut">
              <a:rPr lang="zh-TW" altLang="en-US" smtClean="0"/>
              <a:t>2017/3/22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1E3-DB40-4986-8FB3-A03C2CF7C4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2803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1295-3E9C-49EA-A27C-1FD813F0E243}" type="datetimeFigureOut">
              <a:rPr lang="zh-TW" altLang="en-US" smtClean="0"/>
              <a:t>2017/3/22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1E3-DB40-4986-8FB3-A03C2CF7C4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5299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1295-3E9C-49EA-A27C-1FD813F0E243}" type="datetimeFigureOut">
              <a:rPr lang="zh-TW" altLang="en-US" smtClean="0"/>
              <a:t>2017/3/22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1E3-DB40-4986-8FB3-A03C2CF7C4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8078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1295-3E9C-49EA-A27C-1FD813F0E243}" type="datetimeFigureOut">
              <a:rPr lang="zh-TW" altLang="en-US" smtClean="0"/>
              <a:t>2017/3/22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1E3-DB40-4986-8FB3-A03C2CF7C4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2413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1295-3E9C-49EA-A27C-1FD813F0E243}" type="datetimeFigureOut">
              <a:rPr lang="zh-TW" altLang="en-US" smtClean="0"/>
              <a:t>2017/3/22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1E3-DB40-4986-8FB3-A03C2CF7C4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0006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1295-3E9C-49EA-A27C-1FD813F0E243}" type="datetimeFigureOut">
              <a:rPr lang="zh-TW" altLang="en-US" smtClean="0"/>
              <a:t>2017/3/22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1E3-DB40-4986-8FB3-A03C2CF7C4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0573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1295-3E9C-49EA-A27C-1FD813F0E243}" type="datetimeFigureOut">
              <a:rPr lang="zh-TW" altLang="en-US" smtClean="0"/>
              <a:t>2017/3/22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1E3-DB40-4986-8FB3-A03C2CF7C4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7059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F1295-3E9C-49EA-A27C-1FD813F0E243}" type="datetimeFigureOut">
              <a:rPr lang="zh-TW" altLang="en-US" smtClean="0"/>
              <a:t>2017/3/22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A31E3-DB40-4986-8FB3-A03C2CF7C4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832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矩形 93"/>
          <p:cNvSpPr/>
          <p:nvPr/>
        </p:nvSpPr>
        <p:spPr>
          <a:xfrm>
            <a:off x="4223771" y="3702771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5" name="矩形 94"/>
          <p:cNvSpPr/>
          <p:nvPr/>
        </p:nvSpPr>
        <p:spPr>
          <a:xfrm>
            <a:off x="4524171" y="3702771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6" name="矩形 95"/>
          <p:cNvSpPr/>
          <p:nvPr/>
        </p:nvSpPr>
        <p:spPr>
          <a:xfrm>
            <a:off x="4824571" y="3702771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7" name="矩形 96"/>
          <p:cNvSpPr/>
          <p:nvPr/>
        </p:nvSpPr>
        <p:spPr>
          <a:xfrm>
            <a:off x="5124971" y="3702771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0" name="矩形 89"/>
          <p:cNvSpPr/>
          <p:nvPr/>
        </p:nvSpPr>
        <p:spPr>
          <a:xfrm>
            <a:off x="410213" y="11133045"/>
            <a:ext cx="1065493" cy="96620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638889" y="84984"/>
            <a:ext cx="5612306" cy="792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softEdge rad="635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495300" y="936458"/>
            <a:ext cx="360000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495300" y="1868542"/>
            <a:ext cx="360000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5943600" y="936458"/>
            <a:ext cx="360000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5943600" y="1868542"/>
            <a:ext cx="360000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495300" y="3420558"/>
            <a:ext cx="360000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495300" y="4352642"/>
            <a:ext cx="360000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/>
          <p:cNvSpPr/>
          <p:nvPr/>
        </p:nvSpPr>
        <p:spPr>
          <a:xfrm>
            <a:off x="499700" y="6120558"/>
            <a:ext cx="360000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499700" y="7052642"/>
            <a:ext cx="360000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495300" y="8604658"/>
            <a:ext cx="360000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495300" y="9536742"/>
            <a:ext cx="360000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/>
          <p:cNvSpPr/>
          <p:nvPr/>
        </p:nvSpPr>
        <p:spPr>
          <a:xfrm>
            <a:off x="5943600" y="3420558"/>
            <a:ext cx="360000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5943600" y="4352642"/>
            <a:ext cx="360000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/>
          <p:cNvSpPr/>
          <p:nvPr/>
        </p:nvSpPr>
        <p:spPr>
          <a:xfrm>
            <a:off x="5943600" y="6120558"/>
            <a:ext cx="360000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矩形 19"/>
          <p:cNvSpPr/>
          <p:nvPr/>
        </p:nvSpPr>
        <p:spPr>
          <a:xfrm>
            <a:off x="5943600" y="7052642"/>
            <a:ext cx="360000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矩形 20"/>
          <p:cNvSpPr/>
          <p:nvPr/>
        </p:nvSpPr>
        <p:spPr>
          <a:xfrm>
            <a:off x="5943600" y="8245716"/>
            <a:ext cx="360000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矩形 21"/>
          <p:cNvSpPr/>
          <p:nvPr/>
        </p:nvSpPr>
        <p:spPr>
          <a:xfrm>
            <a:off x="5943600" y="9177800"/>
            <a:ext cx="360000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矩形 22"/>
          <p:cNvSpPr/>
          <p:nvPr/>
        </p:nvSpPr>
        <p:spPr>
          <a:xfrm>
            <a:off x="1349701" y="1197955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/>
          <p:cNvSpPr/>
          <p:nvPr/>
        </p:nvSpPr>
        <p:spPr>
          <a:xfrm>
            <a:off x="1650101" y="1197955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矩形 24"/>
          <p:cNvSpPr/>
          <p:nvPr/>
        </p:nvSpPr>
        <p:spPr>
          <a:xfrm>
            <a:off x="1950501" y="1197955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矩形 25"/>
          <p:cNvSpPr/>
          <p:nvPr/>
        </p:nvSpPr>
        <p:spPr>
          <a:xfrm>
            <a:off x="2250901" y="1197955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矩形 26"/>
          <p:cNvSpPr/>
          <p:nvPr/>
        </p:nvSpPr>
        <p:spPr>
          <a:xfrm>
            <a:off x="2551301" y="1197955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矩形 27"/>
          <p:cNvSpPr/>
          <p:nvPr/>
        </p:nvSpPr>
        <p:spPr>
          <a:xfrm>
            <a:off x="4067599" y="1197955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矩形 28"/>
          <p:cNvSpPr/>
          <p:nvPr/>
        </p:nvSpPr>
        <p:spPr>
          <a:xfrm>
            <a:off x="4367999" y="1197955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矩形 29"/>
          <p:cNvSpPr/>
          <p:nvPr/>
        </p:nvSpPr>
        <p:spPr>
          <a:xfrm>
            <a:off x="4668399" y="1197955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矩形 30"/>
          <p:cNvSpPr/>
          <p:nvPr/>
        </p:nvSpPr>
        <p:spPr>
          <a:xfrm>
            <a:off x="4968799" y="1197955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矩形 31"/>
          <p:cNvSpPr/>
          <p:nvPr/>
        </p:nvSpPr>
        <p:spPr>
          <a:xfrm>
            <a:off x="5269199" y="1197955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矩形 32"/>
          <p:cNvSpPr/>
          <p:nvPr/>
        </p:nvSpPr>
        <p:spPr>
          <a:xfrm>
            <a:off x="1349701" y="3682055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矩形 33"/>
          <p:cNvSpPr/>
          <p:nvPr/>
        </p:nvSpPr>
        <p:spPr>
          <a:xfrm>
            <a:off x="1650101" y="3682055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矩形 34"/>
          <p:cNvSpPr/>
          <p:nvPr/>
        </p:nvSpPr>
        <p:spPr>
          <a:xfrm>
            <a:off x="1950501" y="3682055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矩形 35"/>
          <p:cNvSpPr/>
          <p:nvPr/>
        </p:nvSpPr>
        <p:spPr>
          <a:xfrm>
            <a:off x="2250901" y="3682055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矩形 36"/>
          <p:cNvSpPr/>
          <p:nvPr/>
        </p:nvSpPr>
        <p:spPr>
          <a:xfrm>
            <a:off x="2551301" y="3682055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矩形 42"/>
          <p:cNvSpPr/>
          <p:nvPr/>
        </p:nvSpPr>
        <p:spPr>
          <a:xfrm>
            <a:off x="1349701" y="6382055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矩形 43"/>
          <p:cNvSpPr/>
          <p:nvPr/>
        </p:nvSpPr>
        <p:spPr>
          <a:xfrm>
            <a:off x="1650101" y="6382055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矩形 44"/>
          <p:cNvSpPr/>
          <p:nvPr/>
        </p:nvSpPr>
        <p:spPr>
          <a:xfrm>
            <a:off x="1950501" y="6382055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矩形 45"/>
          <p:cNvSpPr/>
          <p:nvPr/>
        </p:nvSpPr>
        <p:spPr>
          <a:xfrm>
            <a:off x="2250901" y="6382055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矩形 46"/>
          <p:cNvSpPr/>
          <p:nvPr/>
        </p:nvSpPr>
        <p:spPr>
          <a:xfrm>
            <a:off x="2551301" y="6382055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矩形 47"/>
          <p:cNvSpPr/>
          <p:nvPr/>
        </p:nvSpPr>
        <p:spPr>
          <a:xfrm>
            <a:off x="4247599" y="6382055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矩形 48"/>
          <p:cNvSpPr/>
          <p:nvPr/>
        </p:nvSpPr>
        <p:spPr>
          <a:xfrm>
            <a:off x="4547999" y="6382055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矩形 49"/>
          <p:cNvSpPr/>
          <p:nvPr/>
        </p:nvSpPr>
        <p:spPr>
          <a:xfrm>
            <a:off x="4848399" y="6382055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矩形 50"/>
          <p:cNvSpPr/>
          <p:nvPr/>
        </p:nvSpPr>
        <p:spPr>
          <a:xfrm>
            <a:off x="5148799" y="6382055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3" name="矩形 52"/>
          <p:cNvSpPr/>
          <p:nvPr/>
        </p:nvSpPr>
        <p:spPr>
          <a:xfrm>
            <a:off x="1813585" y="8866155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4" name="矩形 53"/>
          <p:cNvSpPr/>
          <p:nvPr/>
        </p:nvSpPr>
        <p:spPr>
          <a:xfrm>
            <a:off x="2113985" y="8866155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0" name="矩形 59"/>
          <p:cNvSpPr/>
          <p:nvPr/>
        </p:nvSpPr>
        <p:spPr>
          <a:xfrm>
            <a:off x="4378973" y="8866155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矩形 60"/>
          <p:cNvSpPr/>
          <p:nvPr/>
        </p:nvSpPr>
        <p:spPr>
          <a:xfrm>
            <a:off x="4679373" y="8866155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矩形 61"/>
          <p:cNvSpPr/>
          <p:nvPr/>
        </p:nvSpPr>
        <p:spPr>
          <a:xfrm>
            <a:off x="4979773" y="8866155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" name="矩形 62"/>
          <p:cNvSpPr/>
          <p:nvPr/>
        </p:nvSpPr>
        <p:spPr>
          <a:xfrm>
            <a:off x="5943600" y="10109884"/>
            <a:ext cx="360000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" name="文字方塊 63"/>
          <p:cNvSpPr txBox="1"/>
          <p:nvPr/>
        </p:nvSpPr>
        <p:spPr>
          <a:xfrm>
            <a:off x="2567225" y="90422"/>
            <a:ext cx="1723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舞  台</a:t>
            </a:r>
            <a:endParaRPr lang="zh-TW" altLang="en-US" sz="4000" dirty="0">
              <a:latin typeface="文鼎特黑" panose="020B0609010101010101" pitchFamily="49" charset="-120"/>
              <a:ea typeface="文鼎特黑" panose="020B0609010101010101" pitchFamily="49" charset="-120"/>
            </a:endParaRPr>
          </a:p>
        </p:txBody>
      </p:sp>
      <p:sp>
        <p:nvSpPr>
          <p:cNvPr id="65" name="文字方塊 64"/>
          <p:cNvSpPr txBox="1"/>
          <p:nvPr/>
        </p:nvSpPr>
        <p:spPr>
          <a:xfrm>
            <a:off x="1172042" y="3610067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三</a:t>
            </a:r>
            <a:r>
              <a:rPr lang="zh-TW" altLang="en-US" sz="24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年級</a:t>
            </a:r>
            <a:endParaRPr lang="zh-TW" altLang="en-US" sz="2400" dirty="0">
              <a:latin typeface="文鼎特黑" panose="020B0609010101010101" pitchFamily="49" charset="-120"/>
              <a:ea typeface="文鼎特黑" panose="020B0609010101010101" pitchFamily="49" charset="-120"/>
            </a:endParaRPr>
          </a:p>
        </p:txBody>
      </p:sp>
      <p:sp>
        <p:nvSpPr>
          <p:cNvPr id="66" name="文字方塊 65"/>
          <p:cNvSpPr txBox="1"/>
          <p:nvPr/>
        </p:nvSpPr>
        <p:spPr>
          <a:xfrm>
            <a:off x="3768618" y="3610067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四</a:t>
            </a:r>
            <a:r>
              <a:rPr lang="zh-TW" altLang="en-US" sz="24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年級</a:t>
            </a:r>
            <a:endParaRPr lang="zh-TW" altLang="en-US" sz="2400" dirty="0">
              <a:latin typeface="文鼎特黑" panose="020B0609010101010101" pitchFamily="49" charset="-120"/>
              <a:ea typeface="文鼎特黑" panose="020B0609010101010101" pitchFamily="49" charset="-120"/>
            </a:endParaRPr>
          </a:p>
        </p:txBody>
      </p:sp>
      <p:sp>
        <p:nvSpPr>
          <p:cNvPr id="67" name="文字方塊 66"/>
          <p:cNvSpPr txBox="1"/>
          <p:nvPr/>
        </p:nvSpPr>
        <p:spPr>
          <a:xfrm>
            <a:off x="1172042" y="6327867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五</a:t>
            </a:r>
            <a:r>
              <a:rPr lang="zh-TW" altLang="en-US" sz="24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年級</a:t>
            </a:r>
            <a:endParaRPr lang="zh-TW" altLang="en-US" sz="2400" dirty="0">
              <a:latin typeface="文鼎特黑" panose="020B0609010101010101" pitchFamily="49" charset="-120"/>
              <a:ea typeface="文鼎特黑" panose="020B0609010101010101" pitchFamily="49" charset="-120"/>
            </a:endParaRPr>
          </a:p>
        </p:txBody>
      </p:sp>
      <p:sp>
        <p:nvSpPr>
          <p:cNvPr id="68" name="文字方塊 67"/>
          <p:cNvSpPr txBox="1"/>
          <p:nvPr/>
        </p:nvSpPr>
        <p:spPr>
          <a:xfrm>
            <a:off x="3768618" y="6327867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六</a:t>
            </a:r>
            <a:r>
              <a:rPr lang="zh-TW" altLang="en-US" sz="24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年級</a:t>
            </a:r>
            <a:endParaRPr lang="zh-TW" altLang="en-US" sz="2400" dirty="0">
              <a:latin typeface="文鼎特黑" panose="020B0609010101010101" pitchFamily="49" charset="-120"/>
              <a:ea typeface="文鼎特黑" panose="020B0609010101010101" pitchFamily="49" charset="-120"/>
            </a:endParaRPr>
          </a:p>
        </p:txBody>
      </p:sp>
      <p:sp>
        <p:nvSpPr>
          <p:cNvPr id="69" name="文字方塊 68"/>
          <p:cNvSpPr txBox="1"/>
          <p:nvPr/>
        </p:nvSpPr>
        <p:spPr>
          <a:xfrm>
            <a:off x="1252252" y="9121867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幼稚</a:t>
            </a:r>
            <a:r>
              <a:rPr lang="zh-TW" altLang="en-US" sz="24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園</a:t>
            </a:r>
          </a:p>
        </p:txBody>
      </p:sp>
      <p:sp>
        <p:nvSpPr>
          <p:cNvPr id="70" name="文字方塊 69"/>
          <p:cNvSpPr txBox="1"/>
          <p:nvPr/>
        </p:nvSpPr>
        <p:spPr>
          <a:xfrm>
            <a:off x="4244726" y="8047817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教務處</a:t>
            </a:r>
            <a:endParaRPr lang="zh-TW" altLang="en-US" sz="2400" dirty="0">
              <a:latin typeface="文鼎特黑" panose="020B0609010101010101" pitchFamily="49" charset="-120"/>
              <a:ea typeface="文鼎特黑" panose="020B0609010101010101" pitchFamily="49" charset="-120"/>
            </a:endParaRPr>
          </a:p>
        </p:txBody>
      </p:sp>
      <p:sp>
        <p:nvSpPr>
          <p:cNvPr id="71" name="文字方塊 70"/>
          <p:cNvSpPr txBox="1"/>
          <p:nvPr/>
        </p:nvSpPr>
        <p:spPr>
          <a:xfrm>
            <a:off x="1172042" y="1171667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一年</a:t>
            </a:r>
            <a:r>
              <a:rPr lang="zh-TW" altLang="en-US" sz="24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級</a:t>
            </a:r>
          </a:p>
        </p:txBody>
      </p:sp>
      <p:sp>
        <p:nvSpPr>
          <p:cNvPr id="72" name="文字方塊 71"/>
          <p:cNvSpPr txBox="1"/>
          <p:nvPr/>
        </p:nvSpPr>
        <p:spPr>
          <a:xfrm>
            <a:off x="3768618" y="1171667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二</a:t>
            </a:r>
            <a:r>
              <a:rPr lang="zh-TW" altLang="en-US" sz="24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年級</a:t>
            </a:r>
            <a:endParaRPr lang="zh-TW" altLang="en-US" sz="2400" dirty="0">
              <a:latin typeface="文鼎特黑" panose="020B0609010101010101" pitchFamily="49" charset="-120"/>
              <a:ea typeface="文鼎特黑" panose="020B0609010101010101" pitchFamily="49" charset="-120"/>
            </a:endParaRPr>
          </a:p>
        </p:txBody>
      </p:sp>
      <p:sp>
        <p:nvSpPr>
          <p:cNvPr id="73" name="文字方塊 72"/>
          <p:cNvSpPr txBox="1"/>
          <p:nvPr/>
        </p:nvSpPr>
        <p:spPr>
          <a:xfrm>
            <a:off x="3593802" y="1042070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志工團</a:t>
            </a:r>
            <a:endParaRPr lang="zh-TW" altLang="en-US" sz="2400" dirty="0">
              <a:latin typeface="文鼎特黑" panose="020B0609010101010101" pitchFamily="49" charset="-120"/>
              <a:ea typeface="文鼎特黑" panose="020B0609010101010101" pitchFamily="49" charset="-120"/>
            </a:endParaRPr>
          </a:p>
        </p:txBody>
      </p:sp>
      <p:sp>
        <p:nvSpPr>
          <p:cNvPr id="74" name="文字方塊 73"/>
          <p:cNvSpPr txBox="1"/>
          <p:nvPr/>
        </p:nvSpPr>
        <p:spPr>
          <a:xfrm rot="16200000">
            <a:off x="5248574" y="9901032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latin typeface="+mn-ea"/>
              </a:rPr>
              <a:t>志工團</a:t>
            </a:r>
            <a:endParaRPr lang="zh-TW" altLang="en-US" b="1" dirty="0">
              <a:latin typeface="+mn-ea"/>
            </a:endParaRPr>
          </a:p>
        </p:txBody>
      </p:sp>
      <p:sp>
        <p:nvSpPr>
          <p:cNvPr id="75" name="文字方塊 74"/>
          <p:cNvSpPr txBox="1"/>
          <p:nvPr/>
        </p:nvSpPr>
        <p:spPr>
          <a:xfrm rot="16200000">
            <a:off x="5241631" y="851105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latin typeface="+mj-ea"/>
                <a:ea typeface="+mj-ea"/>
              </a:rPr>
              <a:t>教務處</a:t>
            </a:r>
            <a:endParaRPr lang="zh-TW" altLang="en-US" b="1" dirty="0">
              <a:latin typeface="+mj-ea"/>
              <a:ea typeface="+mj-ea"/>
            </a:endParaRPr>
          </a:p>
        </p:txBody>
      </p:sp>
      <p:sp>
        <p:nvSpPr>
          <p:cNvPr id="76" name="文字方塊 75"/>
          <p:cNvSpPr txBox="1"/>
          <p:nvPr/>
        </p:nvSpPr>
        <p:spPr>
          <a:xfrm rot="5400000">
            <a:off x="4712923" y="8236910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{</a:t>
            </a:r>
            <a:endParaRPr lang="zh-TW" altLang="en-US" sz="3600" dirty="0">
              <a:latin typeface="文鼎特黑" panose="020B0609010101010101" pitchFamily="49" charset="-120"/>
              <a:ea typeface="文鼎特黑" panose="020B0609010101010101" pitchFamily="49" charset="-120"/>
            </a:endParaRPr>
          </a:p>
        </p:txBody>
      </p:sp>
      <p:sp>
        <p:nvSpPr>
          <p:cNvPr id="77" name="文字方塊 76"/>
          <p:cNvSpPr txBox="1"/>
          <p:nvPr/>
        </p:nvSpPr>
        <p:spPr>
          <a:xfrm rot="16200000">
            <a:off x="4300804" y="1017882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{</a:t>
            </a:r>
            <a:endParaRPr lang="zh-TW" altLang="en-US" sz="2000" dirty="0">
              <a:latin typeface="文鼎特黑" panose="020B0609010101010101" pitchFamily="49" charset="-120"/>
              <a:ea typeface="文鼎特黑" panose="020B0609010101010101" pitchFamily="49" charset="-120"/>
            </a:endParaRPr>
          </a:p>
        </p:txBody>
      </p:sp>
      <p:sp>
        <p:nvSpPr>
          <p:cNvPr id="78" name="文字方塊 77"/>
          <p:cNvSpPr txBox="1"/>
          <p:nvPr/>
        </p:nvSpPr>
        <p:spPr>
          <a:xfrm rot="16200000">
            <a:off x="-180074" y="1655132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展示板</a:t>
            </a:r>
            <a:endParaRPr lang="zh-TW" altLang="en-US" dirty="0">
              <a:latin typeface="文鼎特黑" panose="020B0609010101010101" pitchFamily="49" charset="-120"/>
              <a:ea typeface="文鼎特黑" panose="020B0609010101010101" pitchFamily="49" charset="-120"/>
            </a:endParaRPr>
          </a:p>
        </p:txBody>
      </p:sp>
      <p:sp>
        <p:nvSpPr>
          <p:cNvPr id="79" name="文字方塊 78"/>
          <p:cNvSpPr txBox="1"/>
          <p:nvPr/>
        </p:nvSpPr>
        <p:spPr>
          <a:xfrm rot="16200000">
            <a:off x="-204891" y="432564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展示板</a:t>
            </a:r>
            <a:endParaRPr lang="zh-TW" altLang="en-US" dirty="0">
              <a:latin typeface="文鼎特黑" panose="020B0609010101010101" pitchFamily="49" charset="-120"/>
              <a:ea typeface="文鼎特黑" panose="020B0609010101010101" pitchFamily="49" charset="-120"/>
            </a:endParaRPr>
          </a:p>
        </p:txBody>
      </p:sp>
      <p:sp>
        <p:nvSpPr>
          <p:cNvPr id="80" name="文字方塊 79"/>
          <p:cNvSpPr txBox="1"/>
          <p:nvPr/>
        </p:nvSpPr>
        <p:spPr>
          <a:xfrm rot="16200000">
            <a:off x="-180075" y="694039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展示板</a:t>
            </a:r>
            <a:endParaRPr lang="zh-TW" altLang="en-US" dirty="0">
              <a:latin typeface="文鼎特黑" panose="020B0609010101010101" pitchFamily="49" charset="-120"/>
              <a:ea typeface="文鼎特黑" panose="020B0609010101010101" pitchFamily="49" charset="-120"/>
            </a:endParaRPr>
          </a:p>
        </p:txBody>
      </p:sp>
      <p:sp>
        <p:nvSpPr>
          <p:cNvPr id="81" name="文字方塊 80"/>
          <p:cNvSpPr txBox="1"/>
          <p:nvPr/>
        </p:nvSpPr>
        <p:spPr>
          <a:xfrm rot="16200000">
            <a:off x="-180075" y="9383985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展示板</a:t>
            </a:r>
            <a:endParaRPr lang="zh-TW" altLang="en-US" dirty="0">
              <a:latin typeface="文鼎特黑" panose="020B0609010101010101" pitchFamily="49" charset="-120"/>
              <a:ea typeface="文鼎特黑" panose="020B0609010101010101" pitchFamily="49" charset="-120"/>
            </a:endParaRPr>
          </a:p>
        </p:txBody>
      </p:sp>
      <p:sp>
        <p:nvSpPr>
          <p:cNvPr id="82" name="文字方塊 81"/>
          <p:cNvSpPr txBox="1"/>
          <p:nvPr/>
        </p:nvSpPr>
        <p:spPr>
          <a:xfrm rot="5400000">
            <a:off x="6029315" y="959918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展示板*</a:t>
            </a:r>
            <a:r>
              <a:rPr lang="en-US" altLang="zh-TW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3</a:t>
            </a:r>
            <a:endParaRPr lang="zh-TW" altLang="en-US" dirty="0">
              <a:latin typeface="文鼎特黑" panose="020B0609010101010101" pitchFamily="49" charset="-120"/>
              <a:ea typeface="文鼎特黑" panose="020B0609010101010101" pitchFamily="49" charset="-120"/>
            </a:endParaRPr>
          </a:p>
        </p:txBody>
      </p:sp>
      <p:sp>
        <p:nvSpPr>
          <p:cNvPr id="83" name="文字方塊 82"/>
          <p:cNvSpPr txBox="1"/>
          <p:nvPr/>
        </p:nvSpPr>
        <p:spPr>
          <a:xfrm rot="5400000">
            <a:off x="6132124" y="417223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展示板</a:t>
            </a:r>
            <a:endParaRPr lang="zh-TW" altLang="en-US" dirty="0">
              <a:latin typeface="文鼎特黑" panose="020B0609010101010101" pitchFamily="49" charset="-120"/>
              <a:ea typeface="文鼎特黑" panose="020B0609010101010101" pitchFamily="49" charset="-120"/>
            </a:endParaRPr>
          </a:p>
        </p:txBody>
      </p:sp>
      <p:sp>
        <p:nvSpPr>
          <p:cNvPr id="84" name="文字方塊 83"/>
          <p:cNvSpPr txBox="1"/>
          <p:nvPr/>
        </p:nvSpPr>
        <p:spPr>
          <a:xfrm rot="5400000">
            <a:off x="6132124" y="165763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展示板</a:t>
            </a:r>
            <a:endParaRPr lang="zh-TW" altLang="en-US" dirty="0">
              <a:latin typeface="文鼎特黑" panose="020B0609010101010101" pitchFamily="49" charset="-120"/>
              <a:ea typeface="文鼎特黑" panose="020B0609010101010101" pitchFamily="49" charset="-120"/>
            </a:endParaRPr>
          </a:p>
        </p:txBody>
      </p:sp>
      <p:sp>
        <p:nvSpPr>
          <p:cNvPr id="85" name="文字方塊 84"/>
          <p:cNvSpPr txBox="1"/>
          <p:nvPr/>
        </p:nvSpPr>
        <p:spPr>
          <a:xfrm rot="5400000">
            <a:off x="6132124" y="685193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展示板</a:t>
            </a:r>
            <a:endParaRPr lang="zh-TW" altLang="en-US" dirty="0">
              <a:latin typeface="文鼎特黑" panose="020B0609010101010101" pitchFamily="49" charset="-120"/>
              <a:ea typeface="文鼎特黑" panose="020B0609010101010101" pitchFamily="49" charset="-120"/>
            </a:endParaRPr>
          </a:p>
        </p:txBody>
      </p:sp>
      <p:sp>
        <p:nvSpPr>
          <p:cNvPr id="86" name="矩形 85"/>
          <p:cNvSpPr/>
          <p:nvPr/>
        </p:nvSpPr>
        <p:spPr>
          <a:xfrm>
            <a:off x="500628" y="11241647"/>
            <a:ext cx="180000" cy="18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7" name="矩形 86"/>
          <p:cNvSpPr/>
          <p:nvPr/>
        </p:nvSpPr>
        <p:spPr>
          <a:xfrm>
            <a:off x="500628" y="11530869"/>
            <a:ext cx="180000" cy="180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8" name="文字方塊 87"/>
          <p:cNvSpPr txBox="1"/>
          <p:nvPr/>
        </p:nvSpPr>
        <p:spPr>
          <a:xfrm>
            <a:off x="639482" y="11162370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展示板</a:t>
            </a:r>
            <a:endParaRPr lang="zh-TW" altLang="en-US" sz="1600" dirty="0">
              <a:latin typeface="文鼎特黑" panose="020B0609010101010101" pitchFamily="49" charset="-120"/>
              <a:ea typeface="文鼎特黑" panose="020B0609010101010101" pitchFamily="49" charset="-120"/>
            </a:endParaRPr>
          </a:p>
        </p:txBody>
      </p:sp>
      <p:sp>
        <p:nvSpPr>
          <p:cNvPr id="89" name="文字方塊 88"/>
          <p:cNvSpPr txBox="1"/>
          <p:nvPr/>
        </p:nvSpPr>
        <p:spPr>
          <a:xfrm>
            <a:off x="646026" y="11412983"/>
            <a:ext cx="7036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桌</a:t>
            </a:r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子</a:t>
            </a:r>
          </a:p>
        </p:txBody>
      </p:sp>
      <p:sp>
        <p:nvSpPr>
          <p:cNvPr id="91" name="文字方塊 90"/>
          <p:cNvSpPr txBox="1"/>
          <p:nvPr/>
        </p:nvSpPr>
        <p:spPr>
          <a:xfrm>
            <a:off x="4986649" y="11191222"/>
            <a:ext cx="12105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幼；</a:t>
            </a:r>
            <a:r>
              <a:rPr lang="en-US" altLang="zh-TW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2</a:t>
            </a:r>
            <a:r>
              <a:rPr lang="zh-TW" altLang="en-US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桌</a:t>
            </a:r>
            <a:r>
              <a:rPr lang="en-US" altLang="zh-TW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2</a:t>
            </a:r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板</a:t>
            </a:r>
            <a:endParaRPr lang="en-US" altLang="zh-TW" sz="1600" dirty="0" smtClean="0">
              <a:latin typeface="文鼎特黑" panose="020B0609010101010101" pitchFamily="49" charset="-120"/>
              <a:ea typeface="文鼎特黑" panose="020B0609010101010101" pitchFamily="49" charset="-120"/>
            </a:endParaRPr>
          </a:p>
          <a:p>
            <a:r>
              <a:rPr lang="zh-TW" altLang="en-US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教；</a:t>
            </a:r>
            <a:r>
              <a:rPr lang="en-US" altLang="zh-TW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2</a:t>
            </a:r>
            <a:r>
              <a:rPr lang="zh-TW" altLang="en-US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桌</a:t>
            </a:r>
            <a:r>
              <a:rPr lang="en-US" altLang="zh-TW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1</a:t>
            </a:r>
            <a:r>
              <a:rPr lang="zh-TW" altLang="en-US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板</a:t>
            </a:r>
            <a:endParaRPr lang="en-US" altLang="zh-TW" sz="1600" dirty="0" smtClean="0">
              <a:latin typeface="文鼎特黑" panose="020B0609010101010101" pitchFamily="49" charset="-120"/>
              <a:ea typeface="文鼎特黑" panose="020B0609010101010101" pitchFamily="49" charset="-120"/>
            </a:endParaRPr>
          </a:p>
          <a:p>
            <a:r>
              <a:rPr lang="zh-TW" altLang="en-US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志；</a:t>
            </a:r>
            <a:r>
              <a:rPr lang="en-US" altLang="zh-TW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1</a:t>
            </a:r>
            <a:r>
              <a:rPr lang="zh-TW" altLang="en-US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桌</a:t>
            </a:r>
            <a:r>
              <a:rPr lang="en-US" altLang="zh-TW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2</a:t>
            </a:r>
            <a:r>
              <a:rPr lang="zh-TW" altLang="en-US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板</a:t>
            </a:r>
            <a:endParaRPr lang="zh-TW" altLang="en-US" sz="1600" dirty="0">
              <a:latin typeface="文鼎特黑" panose="020B0609010101010101" pitchFamily="49" charset="-120"/>
              <a:ea typeface="文鼎特黑" panose="020B0609010101010101" pitchFamily="49" charset="-120"/>
            </a:endParaRPr>
          </a:p>
        </p:txBody>
      </p:sp>
      <p:sp>
        <p:nvSpPr>
          <p:cNvPr id="92" name="文字方塊 91"/>
          <p:cNvSpPr txBox="1"/>
          <p:nvPr/>
        </p:nvSpPr>
        <p:spPr>
          <a:xfrm>
            <a:off x="1855164" y="11181632"/>
            <a:ext cx="12105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一；</a:t>
            </a:r>
            <a:r>
              <a:rPr lang="en-US" altLang="zh-TW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5</a:t>
            </a:r>
            <a:r>
              <a:rPr lang="zh-TW" altLang="en-US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桌</a:t>
            </a:r>
            <a:r>
              <a:rPr lang="en-US" altLang="zh-TW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2</a:t>
            </a:r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板</a:t>
            </a:r>
            <a:endParaRPr lang="en-US" altLang="zh-TW" sz="1600" dirty="0" smtClean="0">
              <a:latin typeface="文鼎特黑" panose="020B0609010101010101" pitchFamily="49" charset="-120"/>
              <a:ea typeface="文鼎特黑" panose="020B0609010101010101" pitchFamily="49" charset="-120"/>
            </a:endParaRPr>
          </a:p>
          <a:p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二</a:t>
            </a:r>
            <a:r>
              <a:rPr lang="zh-TW" altLang="en-US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；</a:t>
            </a:r>
            <a:r>
              <a:rPr lang="en-US" altLang="zh-TW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5</a:t>
            </a:r>
            <a:r>
              <a:rPr lang="zh-TW" altLang="en-US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桌</a:t>
            </a:r>
            <a:r>
              <a:rPr lang="en-US" altLang="zh-TW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2</a:t>
            </a:r>
            <a:r>
              <a:rPr lang="zh-TW" altLang="en-US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板</a:t>
            </a:r>
            <a:endParaRPr lang="en-US" altLang="zh-TW" sz="1600" dirty="0" smtClean="0">
              <a:latin typeface="文鼎特黑" panose="020B0609010101010101" pitchFamily="49" charset="-120"/>
              <a:ea typeface="文鼎特黑" panose="020B0609010101010101" pitchFamily="49" charset="-120"/>
            </a:endParaRPr>
          </a:p>
          <a:p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三</a:t>
            </a:r>
            <a:r>
              <a:rPr lang="zh-TW" altLang="en-US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；</a:t>
            </a:r>
            <a:r>
              <a:rPr lang="en-US" altLang="zh-TW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5</a:t>
            </a:r>
            <a:r>
              <a:rPr lang="zh-TW" altLang="en-US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桌</a:t>
            </a:r>
            <a:r>
              <a:rPr lang="en-US" altLang="zh-TW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2</a:t>
            </a:r>
            <a:r>
              <a:rPr lang="zh-TW" altLang="en-US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板</a:t>
            </a:r>
            <a:endParaRPr lang="zh-TW" altLang="en-US" sz="1600" dirty="0">
              <a:latin typeface="文鼎特黑" panose="020B0609010101010101" pitchFamily="49" charset="-120"/>
              <a:ea typeface="文鼎特黑" panose="020B0609010101010101" pitchFamily="49" charset="-120"/>
            </a:endParaRPr>
          </a:p>
        </p:txBody>
      </p:sp>
      <p:sp>
        <p:nvSpPr>
          <p:cNvPr id="93" name="文字方塊 92"/>
          <p:cNvSpPr txBox="1"/>
          <p:nvPr/>
        </p:nvSpPr>
        <p:spPr>
          <a:xfrm>
            <a:off x="3315491" y="11181632"/>
            <a:ext cx="12105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四</a:t>
            </a:r>
            <a:r>
              <a:rPr lang="zh-TW" altLang="en-US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；</a:t>
            </a:r>
            <a:r>
              <a:rPr lang="en-US" altLang="zh-TW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4</a:t>
            </a:r>
            <a:r>
              <a:rPr lang="zh-TW" altLang="en-US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桌</a:t>
            </a:r>
            <a:r>
              <a:rPr lang="en-US" altLang="zh-TW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2</a:t>
            </a:r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板</a:t>
            </a:r>
            <a:endParaRPr lang="en-US" altLang="zh-TW" sz="1600" dirty="0" smtClean="0">
              <a:latin typeface="文鼎特黑" panose="020B0609010101010101" pitchFamily="49" charset="-120"/>
              <a:ea typeface="文鼎特黑" panose="020B0609010101010101" pitchFamily="49" charset="-120"/>
            </a:endParaRPr>
          </a:p>
          <a:p>
            <a:r>
              <a:rPr lang="zh-TW" altLang="en-US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五；</a:t>
            </a:r>
            <a:r>
              <a:rPr lang="en-US" altLang="zh-TW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5</a:t>
            </a:r>
            <a:r>
              <a:rPr lang="zh-TW" altLang="en-US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桌</a:t>
            </a:r>
            <a:r>
              <a:rPr lang="en-US" altLang="zh-TW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2</a:t>
            </a:r>
            <a:r>
              <a:rPr lang="zh-TW" altLang="en-US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板</a:t>
            </a:r>
            <a:endParaRPr lang="en-US" altLang="zh-TW" sz="1600" dirty="0" smtClean="0">
              <a:latin typeface="文鼎特黑" panose="020B0609010101010101" pitchFamily="49" charset="-120"/>
              <a:ea typeface="文鼎特黑" panose="020B0609010101010101" pitchFamily="49" charset="-120"/>
            </a:endParaRPr>
          </a:p>
          <a:p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六</a:t>
            </a:r>
            <a:r>
              <a:rPr lang="zh-TW" altLang="en-US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；</a:t>
            </a:r>
            <a:r>
              <a:rPr lang="en-US" altLang="zh-TW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4</a:t>
            </a:r>
            <a:r>
              <a:rPr lang="zh-TW" altLang="en-US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桌</a:t>
            </a:r>
            <a:r>
              <a:rPr lang="en-US" altLang="zh-TW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2</a:t>
            </a:r>
            <a:r>
              <a:rPr lang="zh-TW" altLang="en-US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板</a:t>
            </a:r>
            <a:endParaRPr lang="zh-TW" altLang="en-US" sz="1600" dirty="0">
              <a:latin typeface="文鼎特黑" panose="020B0609010101010101" pitchFamily="49" charset="-120"/>
              <a:ea typeface="文鼎特黑" panose="020B0609010101010101" pitchFamily="49" charset="-120"/>
            </a:endParaRPr>
          </a:p>
        </p:txBody>
      </p:sp>
      <p:sp>
        <p:nvSpPr>
          <p:cNvPr id="98" name="矩形 97"/>
          <p:cNvSpPr/>
          <p:nvPr/>
        </p:nvSpPr>
        <p:spPr>
          <a:xfrm>
            <a:off x="4878390" y="11133046"/>
            <a:ext cx="1469674" cy="93794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9" name="文字方塊 98"/>
          <p:cNvSpPr txBox="1"/>
          <p:nvPr/>
        </p:nvSpPr>
        <p:spPr>
          <a:xfrm>
            <a:off x="5695887" y="9704490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{</a:t>
            </a:r>
            <a:endParaRPr lang="zh-TW" altLang="en-US" sz="3600" dirty="0">
              <a:latin typeface="文鼎特黑" panose="020B0609010101010101" pitchFamily="49" charset="-120"/>
              <a:ea typeface="文鼎特黑" panose="020B0609010101010101" pitchFamily="49" charset="-120"/>
            </a:endParaRPr>
          </a:p>
        </p:txBody>
      </p:sp>
      <p:sp>
        <p:nvSpPr>
          <p:cNvPr id="100" name="矩形 99"/>
          <p:cNvSpPr/>
          <p:nvPr/>
        </p:nvSpPr>
        <p:spPr>
          <a:xfrm>
            <a:off x="1775555" y="11133046"/>
            <a:ext cx="2863980" cy="93794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1" name="文字方塊 100"/>
          <p:cNvSpPr txBox="1"/>
          <p:nvPr/>
        </p:nvSpPr>
        <p:spPr>
          <a:xfrm>
            <a:off x="1032126" y="1999928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特教班</a:t>
            </a:r>
            <a:endParaRPr lang="zh-TW" altLang="en-US" sz="1400" dirty="0">
              <a:latin typeface="文鼎特黑" panose="020B0609010101010101" pitchFamily="49" charset="-120"/>
              <a:ea typeface="文鼎特黑" panose="020B0609010101010101" pitchFamily="49" charset="-120"/>
            </a:endParaRPr>
          </a:p>
        </p:txBody>
      </p:sp>
      <p:sp>
        <p:nvSpPr>
          <p:cNvPr id="102" name="文字方塊 101"/>
          <p:cNvSpPr txBox="1"/>
          <p:nvPr/>
        </p:nvSpPr>
        <p:spPr>
          <a:xfrm>
            <a:off x="444112" y="11683665"/>
            <a:ext cx="1031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>
                <a:latin typeface="文鼎特黑" panose="020B0609010101010101" pitchFamily="49" charset="-120"/>
                <a:ea typeface="文鼎特黑" panose="020B0609010101010101" pitchFamily="49" charset="-120"/>
              </a:rPr>
              <a:t>特：半桌</a:t>
            </a:r>
            <a:endParaRPr lang="zh-TW" altLang="en-US" sz="1600" dirty="0">
              <a:latin typeface="文鼎特黑" panose="020B0609010101010101" pitchFamily="49" charset="-120"/>
              <a:ea typeface="文鼎特黑" panose="020B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1573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108</Words>
  <Application>Microsoft Office PowerPoint</Application>
  <PresentationFormat>寬螢幕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文鼎特黑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胡韶夫</dc:creator>
  <cp:lastModifiedBy>USER</cp:lastModifiedBy>
  <cp:revision>12</cp:revision>
  <dcterms:created xsi:type="dcterms:W3CDTF">2017-03-20T03:34:39Z</dcterms:created>
  <dcterms:modified xsi:type="dcterms:W3CDTF">2017-03-22T03:25:23Z</dcterms:modified>
</cp:coreProperties>
</file>